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63"/>
  </p:notesMasterIdLst>
  <p:sldIdLst>
    <p:sldId id="2247" r:id="rId2"/>
    <p:sldId id="4187" r:id="rId3"/>
    <p:sldId id="4234" r:id="rId4"/>
    <p:sldId id="4183" r:id="rId5"/>
    <p:sldId id="4225" r:id="rId6"/>
    <p:sldId id="4219" r:id="rId7"/>
    <p:sldId id="4198" r:id="rId8"/>
    <p:sldId id="4220" r:id="rId9"/>
    <p:sldId id="4194" r:id="rId10"/>
    <p:sldId id="4211" r:id="rId11"/>
    <p:sldId id="4232" r:id="rId12"/>
    <p:sldId id="4233" r:id="rId13"/>
    <p:sldId id="4212" r:id="rId14"/>
    <p:sldId id="4235" r:id="rId15"/>
    <p:sldId id="4236" r:id="rId16"/>
    <p:sldId id="4213" r:id="rId17"/>
    <p:sldId id="4237" r:id="rId18"/>
    <p:sldId id="4238" r:id="rId19"/>
    <p:sldId id="4214" r:id="rId20"/>
    <p:sldId id="4239" r:id="rId21"/>
    <p:sldId id="4240" r:id="rId22"/>
    <p:sldId id="4215" r:id="rId23"/>
    <p:sldId id="4241" r:id="rId24"/>
    <p:sldId id="4242" r:id="rId25"/>
    <p:sldId id="4216" r:id="rId26"/>
    <p:sldId id="4243" r:id="rId27"/>
    <p:sldId id="4244" r:id="rId28"/>
    <p:sldId id="4217" r:id="rId29"/>
    <p:sldId id="4245" r:id="rId30"/>
    <p:sldId id="4246" r:id="rId31"/>
    <p:sldId id="4223" r:id="rId32"/>
    <p:sldId id="4224" r:id="rId33"/>
    <p:sldId id="4226" r:id="rId34"/>
    <p:sldId id="4227" r:id="rId35"/>
    <p:sldId id="4228" r:id="rId36"/>
    <p:sldId id="4229" r:id="rId37"/>
    <p:sldId id="4230" r:id="rId38"/>
    <p:sldId id="4247" r:id="rId39"/>
    <p:sldId id="4248" r:id="rId40"/>
    <p:sldId id="4249" r:id="rId41"/>
    <p:sldId id="4250" r:id="rId42"/>
    <p:sldId id="4251" r:id="rId43"/>
    <p:sldId id="4252" r:id="rId44"/>
    <p:sldId id="4253" r:id="rId45"/>
    <p:sldId id="4254" r:id="rId46"/>
    <p:sldId id="4255" r:id="rId47"/>
    <p:sldId id="4256" r:id="rId48"/>
    <p:sldId id="4257" r:id="rId49"/>
    <p:sldId id="4258" r:id="rId50"/>
    <p:sldId id="4259" r:id="rId51"/>
    <p:sldId id="4260" r:id="rId52"/>
    <p:sldId id="4261" r:id="rId53"/>
    <p:sldId id="4262" r:id="rId54"/>
    <p:sldId id="4263" r:id="rId55"/>
    <p:sldId id="4264" r:id="rId56"/>
    <p:sldId id="4265" r:id="rId57"/>
    <p:sldId id="4266" r:id="rId58"/>
    <p:sldId id="4267" r:id="rId59"/>
    <p:sldId id="4268" r:id="rId60"/>
    <p:sldId id="4269" r:id="rId61"/>
    <p:sldId id="4231" r:id="rId62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64"/>
      <p:bold r:id="rId65"/>
      <p:italic r:id="rId66"/>
      <p:boldItalic r:id="rId67"/>
    </p:embeddedFont>
    <p:embeddedFont>
      <p:font typeface="Mulish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theme" Target="theme/theme1.xml"/><Relationship Id="rId79" Type="http://schemas.openxmlformats.org/officeDocument/2006/relationships/customXml" Target="../customXml/item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7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viewProps" Target="viewProps.xml"/><Relationship Id="rId78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935E5-D17F-BAF5-84DD-874F927DA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20F51-517A-3080-E4C4-15C1B6676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811A8D-2231-02A3-B614-F52C979F6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A3379-538C-0DA3-DFB2-6F77123586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703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FCCA9-9218-94E5-7966-CDA851A0D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37A82E-FBE1-E9D2-9C95-7CFD43A5B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022B4F-A363-B80B-C3B8-6FC314494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5BE71-E07D-0EB4-AEB5-18F7FCD64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043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E158C-C083-3ECF-AC06-D96097822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6F5F86-20C1-723C-329E-EC04309649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D00FF2-86D4-7DC0-131B-AEC488FE17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685004-6F8F-CBDC-DF83-7EA7AE246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603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ECCD4-7594-5388-83DD-9D894BF99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07E583-F9F3-6C4F-7D4B-12D133581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291B7E-02AE-A4D9-5CD7-28256D91BF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60F50-B122-0C10-064C-AA2F5447B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4861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3F360-0019-A89E-7EA1-537091D54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1EB5FD-6DF9-6F95-EAA9-63CD3B40A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553358-264F-F930-4EA8-157BB9E534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2A2832-AC43-C6C9-260F-80A50FE79A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29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BD0E1-B089-E051-BDA6-9B120C261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07EC8B-BD15-F2F2-92CD-50F64D4598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E1E91B-AE76-8A0C-980B-97B746DE16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5776C-33C2-F791-B6F2-64263C1D77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029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BC25C-E1C7-ADC5-2166-50D331322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034009-9D35-CA59-C29F-DAA1359602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F517D8-90FC-B0FE-76A6-BBC42B397E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CCA58-0C5A-1763-E2EB-429A14651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5949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9910F-FBA7-4E53-3442-F7429CE6B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D9FE3E-F4E2-3D25-E8AF-6D90FEEB92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FCE694-03BC-AC00-9B34-01EE20B7D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97B5F-67B6-8F3F-0408-078E774C89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6254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684A7-684B-13B5-30E6-3A04E08B9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AB54C-3546-59EB-A839-2203980836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6D2B1A-673A-F15C-03FB-0014C7D78F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E460BE-32C7-BE01-84CE-AA88877737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927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EB9EB-F2C5-B231-FA3B-3CBE02F68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57012A-CF6E-18CC-DCB1-45E9D922BC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3E5519-11DD-8355-292F-7687679E1F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42BC78-AEB3-B875-6170-4A7DA9BAA0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854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13F6C-403A-EA50-1954-556172069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EC1C40-F474-D3F9-28E4-227317314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AAF81D-8E0A-C29B-A818-55D8F7B7AA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F5813-C472-B8B1-DFBD-73D691DF79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461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80431-77D6-A03C-FDDB-1C21AF067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BC6A19-F632-3F4D-1911-4B23667C29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722A34-108B-3BDF-6F12-80F6910B9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F1B8A-39B8-57DE-DC17-3F9D7B2114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5667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EE3C-024A-39DB-F22E-FF53C1AC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EA17EB-98CA-9930-2D45-EE2E61893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15141-A547-23C2-BB61-0A3430D4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2CE00-2E33-7841-85F4-6747FCECC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458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9E32E-7191-1F77-8F25-3FBC7E458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5DAD5C-BF98-4B77-62CB-F6C8B1B375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636D2A-AD21-D2FA-564B-50A4A375C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C6F42-865F-F232-2A32-FA65C7E047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485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DCD6E-640E-FB69-0990-3C2C100E7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9EB917-A353-82EF-A194-F74CCFB03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D9BEBC-EF12-F9E3-3CB7-02B1B9EAD1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4D386D-5A9E-24B2-107A-6AD6396998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1351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160BA-24EA-622C-BD8F-B47FFECDE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BD662B-7FDE-B2AE-14FA-32932057C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D0EA39-CB2C-32BB-050E-1469EBA109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CC03D0-8B29-11DD-06FC-50E6E41442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3318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E698F-CC72-7DF5-0E25-DD74DD824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F6DBC7-5D12-3526-6676-64FA97E930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D46AFA-F458-723B-954F-2F35E4499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51FA0-E388-C476-CE51-E86B4F2E75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3806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A028D-40AF-9ADF-1FD9-F08916312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1A17D3-ADEA-07DC-11D0-3B96553CC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77879F-3363-302F-9D71-823F40615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F43F71-3454-A542-6653-D268EEDA2F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9597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92D94-7AB4-5D8D-0242-05AAB1456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6A023C-3A5A-6B2A-1B30-C7BFA8C5A5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D73A66-5D46-65DC-93D7-E5D2AF3E5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83B6ED-63FD-C9BD-FFCA-8B93B9700C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2710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77F68-C93B-A68F-BD9E-0AB165FCC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89EDAC-CDF5-3066-14F4-3B515FABC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08DBA4-9D68-A6EF-D9C5-5091E93535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DE80A-6039-4092-C5AB-5898D69E1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303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3FEE9-2BD1-BA3C-C74A-936D7AD1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E1DB7-6731-DBCB-B6D2-50C45370B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7940D-1208-F39D-ADF9-41B521BA3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B2E28-412D-4745-4976-72EB83E3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7279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C4310-F267-C3A8-D5FA-6BD2FF766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7DAB81-14B8-ABDF-221F-313187DAF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43A76-19F5-8FAB-7E17-19194C21F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B550D-4CA1-9160-168B-5B44343E3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2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B989-1FB5-18FD-1FC1-00793DFE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071E8-ED8E-E55A-A37A-432978E403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40FCF-D235-E44A-DCE6-2E409C30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AC3CB-A502-FB6B-A554-5AAA03032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961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0D99-BE86-BDA4-9962-EE1DCCC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1D9BB-52A9-AB57-3595-04F69F660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6917C-FA32-0219-B510-21E4E1CF8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5212C-1EDE-C20B-A9E0-598928DF8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272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A7C2-DE3A-4D69-FF3D-AB1A10842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3DE89-8E46-CAA1-78AB-BED2F064A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F4B3E-A8DE-3B74-DB6F-F36234507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9C79E-4732-AB33-216E-0E5200497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31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6E6D-E624-EEC0-A658-13EDDAF9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32370-5F52-8283-A32E-11625D796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A7FDC3-C88B-B546-404E-E1C0DBD70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CE255-E970-1381-D896-EE11E60F2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9EA75-842B-CBB4-E415-D0D57324E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7CCEA6-CB54-F05B-8172-55174CE3A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AFB44A-76AF-374E-CC21-ED93F9FE79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C0961-DA30-1AE2-7AF1-B40429389E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986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BAF5B-345A-A2B9-9C5D-3F66A0146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9CF98E-E63B-A56B-8939-65F4158D30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3DCCFC-754F-C862-434F-9D2DC0CF9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5709-3E81-D7D9-B4F3-4556CA4D9B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7175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C4492-205F-B667-7B00-0832ED8DC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3EF90-C077-2A5F-B005-83963A83DF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F1702B-7FD7-8DB2-F2CB-E05EAA1E38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450A86-7324-381D-CE2E-206BD86356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75626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592D2-43C9-461D-8102-66CC9B4D4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9F82E6-9426-2D51-E17B-CACAAF3CF3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8CFF9B-752E-D4E6-1472-5E746341FE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2867ED-169A-2683-3856-D8DC6F7E1D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52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7A00D-9DCC-7F18-CA83-10A108249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600C4A-9BF9-BA58-DFCE-11DDA3A909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DEC537-96FC-FFE7-452C-93CA10C94A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BC6065-C745-3F10-2740-3BDFEE258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9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83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2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Single Consonants &amp; Short Vowels: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c, b, r, e, f, h, n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D0B3C-B958-EDE6-24DF-42DABC836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4AE6A8-F65B-7BCC-79B1-D4592DFA3E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553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063E9-B48E-318C-5B6D-9AF176B22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F76DEA-D91D-4E25-4C0B-E2F7B56A41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836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4B21F-E5F2-D21D-DB9C-9A2037FF0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371D60C-4AE3-8BF0-17EC-193365FC5CD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0951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09322-9738-BE70-C37D-D4A6C941B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3668D0-9B6D-74E2-872F-D770C8ACC92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7548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DCCE0-576F-FC9C-EB7C-E0A4ED8BB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F4BC5D0-5341-D8CE-A3D1-4793041C46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701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2CC49-CE07-DCD1-913B-EA17B624C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600B48D-643B-7F43-0970-B36072C1F4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8909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 Single Consonants &amp; Short Vowels: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m, s, a, p, </a:t>
            </a:r>
            <a:r>
              <a:rPr lang="en-US" sz="6000" b="1" dirty="0" err="1">
                <a:latin typeface="Mulish" pitchFamily="2" charset="77"/>
              </a:rPr>
              <a:t>i</a:t>
            </a:r>
            <a:r>
              <a:rPr lang="en-US" sz="6000" b="1" dirty="0">
                <a:latin typeface="Mulish" pitchFamily="2" charset="77"/>
              </a:rPr>
              <a:t>, 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48D9C-3EBE-3AAE-0D35-44DD22DA0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20C3763-8506-40C9-65F1-6802899DDB5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0890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A0002-75BE-BA51-B57D-EC7BAE806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D7C68E-1BE6-B09B-458E-0FC027A514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4392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E0AED-11DC-A358-93CA-4E26F3179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E66652C-181B-215C-CAA4-AFD94D1F69D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0113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B7136-3F78-0828-863F-018AC83BF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A87CF96-2432-5B3D-FBDE-88F2DAA8AD8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448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7F713-D9C1-2E04-AFBD-6E69C0670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2D0055E-E6BC-5927-DCC6-E761E9258E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10112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863B5-0C5D-DBAE-ADF7-480F69AFF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28F8F1-B48B-CEDC-65E9-9AF60C83298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03946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373B7-0A50-0E7E-EE24-0E28D9A74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AFB6E6-9A4A-F648-1A79-A6C0480FB94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24758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768FD-CF7E-4591-8707-4D10AB4E7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6655006-9A72-DE31-ABEB-AE530FEF40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88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41649-A0DA-156C-BBE9-FA24D3CC3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047B30D-CCEE-434E-CE12-4D4368A701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555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A24A5-F03E-1DEB-D249-7E660F653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BAE387D-11D1-9CCF-726B-4A160C477A7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145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m </a:t>
            </a: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M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p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i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a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A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 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5AABB-3655-071C-07F9-5A7EC131B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8352FD7-EA7B-9B75-84D1-7ACC64433C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25576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nap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486A1-87FE-A986-A4D2-DA25271F2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78FB804-BFA0-261D-EFAB-4FDEA004AB2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89985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2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am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mat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pats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DA2E-55E8-F80D-B091-42B75D932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55756-552D-F702-AD89-C9DE1744D9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9737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DB390-9626-F73F-7EE1-C38106B8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28A4F6D-9506-5559-3299-039F3C65E8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3628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4779B-D0BC-DA3B-9DEB-8C094A35D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65B9049-5B97-3286-3F3D-7A57A6B875F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094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0F736-D062-9F8A-42CE-8884080C4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1F2ABAB-C8D6-E4FF-BBF8-B02E6ECAF36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77603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72E42-348C-942B-1635-957D0834A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00002F8-6B22-DDBD-44F7-8A965E46A5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56370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4B72A-DE97-CC78-F5B7-4BEF55B7C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28642D-5AEB-B8DC-9C2C-EC0B4D817F3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6277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5C772-2356-03BA-440C-058FE0B63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8013E80-5B28-A715-EB0D-C115EF86385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ran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87915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672F6-2681-A596-85F6-558DBA28C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E2946A-449A-44CA-81A4-495F03283AB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5377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4B20F-35D0-94F7-3300-4C167C79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3C7B3-5605-5C73-9E02-8EEE7C1F7C4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E243E8-20D3-7D3E-DEEA-CA89DBEA568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2</a:t>
            </a:r>
          </a:p>
        </p:txBody>
      </p:sp>
    </p:spTree>
    <p:extLst>
      <p:ext uri="{BB962C8B-B14F-4D97-AF65-F5344CB8AC3E}">
        <p14:creationId xmlns:p14="http://schemas.microsoft.com/office/powerpoint/2010/main" val="3383319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1D72A-FB3F-2759-9B31-97F4C698A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217CFE-A81C-254A-BC76-1B7A9AB2DBF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7113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6E77-51A4-C28D-C8F3-F8DC12FB7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7F8862-94D9-C6B2-2DEB-9AC7E3CA1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9646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34BA3-8EAD-91E3-24E8-F4CEC9C3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BFB76F-DC6B-AD91-45E2-3785F1EB67C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97738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F50-2B46-C6A1-63C9-76E84E3F1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0DE1055-0C0E-F99E-C246-3820ABAFDB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6179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B1DF-9242-5193-1A1C-F64B2982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6CDC2C-31DB-5B5B-3EA7-0EC3B0A803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41441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52899-FC53-5A28-B7CA-D469CAC8D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6A6595A-97CB-12D1-DCD8-13FED12DD48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96626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A2D97-7AF2-5C4E-7D18-79AF3F463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E832D66-1CEE-2CCF-6333-17C2D450BF1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1940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AFA6-C8A6-87CC-2C93-6BAEFD59A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A3CDE6-34C2-720A-E739-94DEC4E4907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see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24409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2F56C-04D4-BE1A-E4E7-8CABF3432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FC3764E-E216-8144-1321-2F34AF862D0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6580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am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68FD2-68B8-CE4E-6E6F-28AEB1331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A8CDB5D-10FE-E97C-E048-0A6338F7213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82669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3 Single Consonants and Short Vowels: d, j, o, g, u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is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and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my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the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Single Consonants &amp; Short Vowels: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c, b, r, e, f, h, 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2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0EA94B66-5398-404F-961F-2662909B1CF7}"/>
</file>

<file path=customXml/itemProps2.xml><?xml version="1.0" encoding="utf-8"?>
<ds:datastoreItem xmlns:ds="http://schemas.openxmlformats.org/officeDocument/2006/customXml" ds:itemID="{0D94A012-0B31-4CC9-834A-080159EA12C7}"/>
</file>

<file path=customXml/itemProps3.xml><?xml version="1.0" encoding="utf-8"?>
<ds:datastoreItem xmlns:ds="http://schemas.openxmlformats.org/officeDocument/2006/customXml" ds:itemID="{F555C125-2F8D-4C38-9138-28DEDC7E1A7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25561</TotalTime>
  <Words>253</Words>
  <Application>Microsoft Office PowerPoint</Application>
  <PresentationFormat>On-screen Show (4:3)</PresentationFormat>
  <Paragraphs>144</Paragraphs>
  <Slides>61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6" baseType="lpstr">
      <vt:lpstr>Century Gothic</vt:lpstr>
      <vt:lpstr>Calibri</vt:lpstr>
      <vt:lpstr>Arial</vt:lpstr>
      <vt:lpstr>Mulish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52</cp:revision>
  <dcterms:created xsi:type="dcterms:W3CDTF">2022-06-06T14:24:31Z</dcterms:created>
  <dcterms:modified xsi:type="dcterms:W3CDTF">2026-01-28T05:34:36Z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